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3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1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7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26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9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4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24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2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5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30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5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4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6109-EC5D-453C-9D48-BE04519A842E}" type="datetimeFigureOut">
              <a:rPr lang="it-IT" smtClean="0"/>
              <a:t>04/06/2024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1D71-59FB-454A-B996-E282436F94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8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008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Constanza Pelissero</dc:creator>
  <cp:lastModifiedBy>Constanza Pelissero</cp:lastModifiedBy>
  <cp:revision>1</cp:revision>
  <dcterms:created xsi:type="dcterms:W3CDTF">2024-06-04T14:13:01Z</dcterms:created>
  <dcterms:modified xsi:type="dcterms:W3CDTF">2024-06-04T14:15:02Z</dcterms:modified>
</cp:coreProperties>
</file>